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1140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visioning.ontwikkelcentrum.nl/secure/objects/OC-33019-2-1d/OC-33019-2-1d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529" y="758906"/>
            <a:ext cx="6766520" cy="1102519"/>
          </a:xfrm>
        </p:spPr>
        <p:txBody>
          <a:bodyPr/>
          <a:lstStyle/>
          <a:p>
            <a:r>
              <a:rPr lang="nl-NL" dirty="0" smtClean="0"/>
              <a:t>Voeren en verzorgen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1529" y="2139702"/>
            <a:ext cx="6768752" cy="131445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Les 2 voeding</a:t>
            </a:r>
            <a:br>
              <a:rPr lang="nl-NL" dirty="0" smtClean="0"/>
            </a:br>
            <a:r>
              <a:rPr lang="nl-NL" dirty="0" smtClean="0"/>
              <a:t>Spijsvertering en uiterlijke verschillen</a:t>
            </a:r>
            <a:br>
              <a:rPr lang="nl-NL" dirty="0" smtClean="0"/>
            </a:br>
            <a:r>
              <a:rPr lang="nl-NL" dirty="0" smtClean="0"/>
              <a:t>voersoorten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7969"/>
            <a:ext cx="2121793" cy="16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428" t="27852" r="6286" b="41879"/>
          <a:stretch/>
        </p:blipFill>
        <p:spPr>
          <a:xfrm>
            <a:off x="18383" y="339502"/>
            <a:ext cx="6120680" cy="2952328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7774"/>
            <a:ext cx="2762250" cy="1657350"/>
          </a:xfrm>
        </p:spPr>
      </p:pic>
    </p:spTree>
    <p:extLst>
      <p:ext uri="{BB962C8B-B14F-4D97-AF65-F5344CB8AC3E}">
        <p14:creationId xmlns:p14="http://schemas.microsoft.com/office/powerpoint/2010/main" val="127013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eters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Herbivoren</a:t>
            </a:r>
          </a:p>
          <a:p>
            <a:r>
              <a:rPr lang="nl-NL" dirty="0" smtClean="0"/>
              <a:t>Carnivoren </a:t>
            </a:r>
          </a:p>
          <a:p>
            <a:r>
              <a:rPr lang="nl-NL" dirty="0" smtClean="0"/>
              <a:t>Omnivoren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9742"/>
            <a:ext cx="432911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Uiterlijke verschillen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Bek/snavel</a:t>
            </a:r>
          </a:p>
          <a:p>
            <a:r>
              <a:rPr lang="nl-NL" dirty="0" smtClean="0"/>
              <a:t>Gebit</a:t>
            </a:r>
          </a:p>
          <a:p>
            <a:r>
              <a:rPr lang="nl-NL" dirty="0" smtClean="0"/>
              <a:t>Poten/klauwen</a:t>
            </a:r>
          </a:p>
          <a:p>
            <a:r>
              <a:rPr lang="nl-NL" dirty="0" smtClean="0"/>
              <a:t>Stand van ogen/oren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71750"/>
            <a:ext cx="228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Herbivoor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Graseters </a:t>
            </a:r>
          </a:p>
          <a:p>
            <a:r>
              <a:rPr lang="nl-NL" sz="2000" dirty="0" smtClean="0"/>
              <a:t>Zaadeters </a:t>
            </a:r>
          </a:p>
          <a:p>
            <a:r>
              <a:rPr lang="nl-NL" sz="2000" dirty="0" smtClean="0"/>
              <a:t>Bladeters</a:t>
            </a:r>
          </a:p>
          <a:p>
            <a:r>
              <a:rPr lang="nl-NL" sz="2000" dirty="0" smtClean="0"/>
              <a:t>Fruiteters</a:t>
            </a:r>
          </a:p>
          <a:p>
            <a:r>
              <a:rPr lang="nl-NL" sz="2000" dirty="0" smtClean="0"/>
              <a:t>Lang spijsverteringsstelsel</a:t>
            </a:r>
            <a:br>
              <a:rPr lang="nl-NL" sz="2000" dirty="0" smtClean="0"/>
            </a:br>
            <a:r>
              <a:rPr lang="nl-NL" sz="2000" dirty="0" smtClean="0"/>
              <a:t>meerder magen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9662"/>
            <a:ext cx="3571106" cy="24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Carnivoor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9622"/>
            <a:ext cx="4320480" cy="271484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904875"/>
            <a:ext cx="5305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Omnivoor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5" y="1419622"/>
            <a:ext cx="3707079" cy="301014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678"/>
            <a:ext cx="2612482" cy="21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Voersoorten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70" t="23796" r="75032" b="43681"/>
          <a:stretch/>
        </p:blipFill>
        <p:spPr>
          <a:xfrm>
            <a:off x="1907704" y="1635646"/>
            <a:ext cx="4680520" cy="27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diervoeding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Volledig voer</a:t>
            </a:r>
          </a:p>
          <a:p>
            <a:r>
              <a:rPr lang="nl-NL" dirty="0" smtClean="0"/>
              <a:t>Onvolledig voer</a:t>
            </a:r>
          </a:p>
          <a:p>
            <a:r>
              <a:rPr lang="nl-NL" dirty="0" smtClean="0"/>
              <a:t>Ruwvoer</a:t>
            </a:r>
          </a:p>
          <a:p>
            <a:r>
              <a:rPr lang="nl-NL" dirty="0" smtClean="0"/>
              <a:t>Krachtvoer</a:t>
            </a:r>
          </a:p>
          <a:p>
            <a:r>
              <a:rPr lang="nl-NL" dirty="0" smtClean="0"/>
              <a:t>Enkelvoudig</a:t>
            </a:r>
          </a:p>
          <a:p>
            <a:r>
              <a:rPr lang="nl-NL" dirty="0" smtClean="0"/>
              <a:t>Gemengd</a:t>
            </a:r>
          </a:p>
          <a:p>
            <a:r>
              <a:rPr lang="nl-NL" dirty="0" smtClean="0"/>
              <a:t>Samengesteld </a:t>
            </a:r>
          </a:p>
          <a:p>
            <a:r>
              <a:rPr lang="nl-NL" dirty="0" smtClean="0"/>
              <a:t>Droogvoer</a:t>
            </a:r>
          </a:p>
          <a:p>
            <a:r>
              <a:rPr lang="nl-NL" dirty="0" smtClean="0"/>
              <a:t>Blikvoer</a:t>
            </a:r>
          </a:p>
          <a:p>
            <a:r>
              <a:rPr lang="nl-NL" dirty="0" smtClean="0"/>
              <a:t>Rauw voedsel</a:t>
            </a:r>
          </a:p>
          <a:p>
            <a:r>
              <a:rPr lang="nl-NL" dirty="0" smtClean="0"/>
              <a:t>Voedseldieren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47" y="2139702"/>
            <a:ext cx="2975992" cy="2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Dierlijke voerdermiddelen</a:t>
            </a:r>
            <a:br>
              <a:rPr lang="nl-NL" dirty="0" smtClean="0"/>
            </a:br>
            <a:r>
              <a:rPr lang="nl-NL" dirty="0" smtClean="0"/>
              <a:t>- vlees/diermeel/zuivel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-hoog eiwit gehalte </a:t>
            </a:r>
            <a:br>
              <a:rPr lang="nl-NL" dirty="0" smtClean="0"/>
            </a:br>
            <a:r>
              <a:rPr lang="nl-NL" dirty="0" smtClean="0"/>
              <a:t>-weinig ruwe celstof en zetmeel</a:t>
            </a:r>
          </a:p>
          <a:p>
            <a:r>
              <a:rPr lang="nl-NL" dirty="0" smtClean="0"/>
              <a:t>Plantaardige voedermiddelen</a:t>
            </a:r>
            <a:br>
              <a:rPr lang="nl-NL" dirty="0" smtClean="0"/>
            </a:br>
            <a:r>
              <a:rPr lang="nl-NL" dirty="0" smtClean="0"/>
              <a:t>-Granen: veel zetmeel, weinig eiwit en ruwe celstof.</a:t>
            </a:r>
            <a:br>
              <a:rPr lang="nl-NL" dirty="0" smtClean="0"/>
            </a:br>
            <a:r>
              <a:rPr lang="nl-NL" dirty="0" smtClean="0"/>
              <a:t>-Peulvruchten: veel eiwit.</a:t>
            </a:r>
            <a:br>
              <a:rPr lang="nl-NL" dirty="0" smtClean="0"/>
            </a:br>
            <a:r>
              <a:rPr lang="nl-NL" dirty="0" smtClean="0"/>
              <a:t>-Oliehoudende zaden: veel vet en eiwit, geringe zetmeel.</a:t>
            </a:r>
          </a:p>
          <a:p>
            <a:r>
              <a:rPr lang="nl-NL" dirty="0" smtClean="0"/>
              <a:t>Bijproducten</a:t>
            </a:r>
            <a:br>
              <a:rPr lang="nl-NL" dirty="0" smtClean="0"/>
            </a:br>
            <a:r>
              <a:rPr lang="nl-NL" dirty="0" smtClean="0"/>
              <a:t>-restanten bij productie (zemelen, schroot, pulp enz.)</a:t>
            </a:r>
          </a:p>
        </p:txBody>
      </p:sp>
    </p:spTree>
    <p:extLst>
      <p:ext uri="{BB962C8B-B14F-4D97-AF65-F5344CB8AC3E}">
        <p14:creationId xmlns:p14="http://schemas.microsoft.com/office/powerpoint/2010/main" val="39646677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32</TotalTime>
  <Words>48</Words>
  <Application>Microsoft Office PowerPoint</Application>
  <PresentationFormat>Diavoorstelling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Voeren en verzorgen</vt:lpstr>
      <vt:lpstr>Verschillende eters</vt:lpstr>
      <vt:lpstr>Uiterlijke verschillen</vt:lpstr>
      <vt:lpstr>Herbivoor</vt:lpstr>
      <vt:lpstr>Carnivoor</vt:lpstr>
      <vt:lpstr>Omnivoor</vt:lpstr>
      <vt:lpstr>Voersoorten</vt:lpstr>
      <vt:lpstr>Soorten diervoeding</vt:lpstr>
      <vt:lpstr>Grondstoffen</vt:lpstr>
      <vt:lpstr>PowerPoint-presentatie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Helanie Aalders</dc:creator>
  <cp:lastModifiedBy>Helanie Aalders</cp:lastModifiedBy>
  <cp:revision>4</cp:revision>
  <dcterms:created xsi:type="dcterms:W3CDTF">2017-09-08T11:45:10Z</dcterms:created>
  <dcterms:modified xsi:type="dcterms:W3CDTF">2017-09-08T12:17:46Z</dcterms:modified>
</cp:coreProperties>
</file>